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8"/>
  </p:notesMasterIdLst>
  <p:sldIdLst>
    <p:sldId id="315" r:id="rId2"/>
    <p:sldId id="320" r:id="rId3"/>
    <p:sldId id="326" r:id="rId4"/>
    <p:sldId id="319" r:id="rId5"/>
    <p:sldId id="321" r:id="rId6"/>
    <p:sldId id="367" r:id="rId7"/>
    <p:sldId id="366" r:id="rId8"/>
    <p:sldId id="337" r:id="rId9"/>
    <p:sldId id="363" r:id="rId10"/>
    <p:sldId id="360" r:id="rId11"/>
    <p:sldId id="338" r:id="rId12"/>
    <p:sldId id="361" r:id="rId13"/>
    <p:sldId id="352" r:id="rId14"/>
    <p:sldId id="359" r:id="rId15"/>
    <p:sldId id="364" r:id="rId16"/>
    <p:sldId id="365" r:id="rId17"/>
    <p:sldId id="307" r:id="rId18"/>
    <p:sldId id="349" r:id="rId19"/>
    <p:sldId id="358" r:id="rId20"/>
    <p:sldId id="354" r:id="rId21"/>
    <p:sldId id="355" r:id="rId22"/>
    <p:sldId id="369" r:id="rId23"/>
    <p:sldId id="370" r:id="rId24"/>
    <p:sldId id="266" r:id="rId25"/>
    <p:sldId id="329" r:id="rId26"/>
    <p:sldId id="368" r:id="rId27"/>
  </p:sldIdLst>
  <p:sldSz cx="9144000" cy="9144000"/>
  <p:notesSz cx="6858000" cy="9144000"/>
  <p:custShowLst>
    <p:custShow name="Apresentação personalizada 1" id="0">
      <p:sldLst>
        <p:sld r:id="rId14"/>
        <p:sld r:id="rId2"/>
        <p:sld r:id="rId3"/>
        <p:sld r:id="rId4"/>
        <p:sld r:id="rId5"/>
        <p:sld r:id="rId9"/>
        <p:sld r:id="rId10"/>
        <p:sld r:id="rId15"/>
        <p:sld r:id="rId11"/>
        <p:sld r:id="rId12"/>
        <p:sld r:id="rId13"/>
        <p:sld r:id="rId16"/>
        <p:sld r:id="rId17"/>
        <p:sld r:id="rId8"/>
        <p:sld r:id="rId7"/>
        <p:sld r:id="rId6"/>
        <p:sld r:id="rId18"/>
        <p:sld r:id="rId19"/>
        <p:sld r:id="rId20"/>
        <p:sld r:id="rId21"/>
        <p:sld r:id="rId22"/>
        <p:sld r:id="rId25"/>
        <p:sld r:id="rId26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6FF"/>
    <a:srgbClr val="8BC5FF"/>
    <a:srgbClr val="33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1" autoAdjust="0"/>
    <p:restoredTop sz="94434" autoAdjust="0"/>
  </p:normalViewPr>
  <p:slideViewPr>
    <p:cSldViewPr snapToGrid="0">
      <p:cViewPr varScale="1">
        <p:scale>
          <a:sx n="55" d="100"/>
          <a:sy n="55" d="100"/>
        </p:scale>
        <p:origin x="1962" y="60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69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CB8CD-CD6D-4C9F-A016-2F18D5404CA9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2DD0D-33B2-4499-8273-B59BC6D707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171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2DD0D-33B2-4499-8273-B59BC6D707C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4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2DD0D-33B2-4499-8273-B59BC6D707C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02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2DD0D-33B2-4499-8273-B59BC6D707C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60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96484"/>
            <a:ext cx="77724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802717"/>
            <a:ext cx="6858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922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374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86834"/>
            <a:ext cx="1971675" cy="774911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86834"/>
            <a:ext cx="5800725" cy="77491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206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2014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279653"/>
            <a:ext cx="78867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6119286"/>
            <a:ext cx="78867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1354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434167"/>
            <a:ext cx="3886200" cy="5801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34167"/>
            <a:ext cx="3886200" cy="5801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1765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86836"/>
            <a:ext cx="7886700" cy="17674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241551"/>
            <a:ext cx="386834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340100"/>
            <a:ext cx="3868340" cy="4912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241551"/>
            <a:ext cx="3887391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3340100"/>
            <a:ext cx="3887391" cy="4912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3569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553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58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09600"/>
            <a:ext cx="294917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16569"/>
            <a:ext cx="462915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743200"/>
            <a:ext cx="2949178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215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09600"/>
            <a:ext cx="294917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16569"/>
            <a:ext cx="4629150" cy="649816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743200"/>
            <a:ext cx="2949178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4233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6836"/>
            <a:ext cx="78867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434167"/>
            <a:ext cx="78867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8475136"/>
            <a:ext cx="2057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8475136"/>
            <a:ext cx="30861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8475136"/>
            <a:ext cx="2057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phconstrucoes@gmail.com?subject=OR&#199;AMENTO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hconstrucoes@gmail.co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phconstrucoes@gmail.com?subject=OR&#199;AMENT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hyperlink" Target="mailto:phconstrucoes@gmail.com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hconstrucoesbr" TargetMode="External"/><Relationship Id="rId3" Type="http://schemas.openxmlformats.org/officeDocument/2006/relationships/hyperlink" Target="https://wa.me/message/T3FSQD4FZ74NJ1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hyperlink" Target="mailto:gphconstrucoes@gmail.com?subject=OR&#199;AMENTO" TargetMode="External"/><Relationship Id="rId4" Type="http://schemas.openxmlformats.org/officeDocument/2006/relationships/image" Target="../media/image70.png"/><Relationship Id="rId9" Type="http://schemas.openxmlformats.org/officeDocument/2006/relationships/hyperlink" Target="https://www.instagram.com/phconstrucoesbr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gphconstrucoes@gmail.com?subject=OR&#199;AMENTO" TargetMode="External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4DDFBB-EC0B-45BA-AE9A-792613237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4" y="2433638"/>
            <a:ext cx="7331391" cy="5802312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3EBBDEF-45D0-4E04-B1AE-9D4453587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DBF902C-996C-4F9B-971C-949DD3ACA0C1}"/>
              </a:ext>
            </a:extLst>
          </p:cNvPr>
          <p:cNvSpPr txBox="1"/>
          <p:nvPr/>
        </p:nvSpPr>
        <p:spPr>
          <a:xfrm>
            <a:off x="-58366" y="2434167"/>
            <a:ext cx="56165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b="1" dirty="0">
                <a:solidFill>
                  <a:srgbClr val="002060"/>
                </a:solidFill>
                <a:latin typeface="Amasis MT Pro Medium" panose="020B0604020202020204" pitchFamily="18" charset="0"/>
                <a:cs typeface="Arial" panose="020B0604020202020204" pitchFamily="34" charset="0"/>
              </a:rPr>
              <a:t>Sobre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AA305D8-F290-462D-A159-5421625E9D4C}"/>
              </a:ext>
            </a:extLst>
          </p:cNvPr>
          <p:cNvSpPr txBox="1"/>
          <p:nvPr/>
        </p:nvSpPr>
        <p:spPr>
          <a:xfrm>
            <a:off x="2132674" y="3446443"/>
            <a:ext cx="56165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NÓS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FAE9EFE-9CD8-44A4-9AA1-36BFAEDA5A31}"/>
              </a:ext>
            </a:extLst>
          </p:cNvPr>
          <p:cNvSpPr txBox="1"/>
          <p:nvPr/>
        </p:nvSpPr>
        <p:spPr>
          <a:xfrm>
            <a:off x="0" y="84848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(43) 3339-1975</a:t>
            </a:r>
            <a:r>
              <a:rPr lang="pt-BR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adm</a:t>
            </a:r>
            <a:r>
              <a:rPr lang="pt-BR" sz="18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phconstrucoes@gmail.com</a:t>
            </a:r>
            <a:endParaRPr lang="pt-B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5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01600"/>
            <a:ext cx="8737600" cy="4521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639733"/>
            <a:ext cx="8737600" cy="435186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310522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74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6859CAF-009F-4D8E-92B6-3F34B9B7D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21733"/>
            <a:ext cx="8822268" cy="464820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995333"/>
            <a:ext cx="4411133" cy="36932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86" y="321733"/>
            <a:ext cx="1941782" cy="10189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68815"/>
            <a:ext cx="4402668" cy="37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90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2" y="168694"/>
            <a:ext cx="4377268" cy="45590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2" y="4727769"/>
            <a:ext cx="8754535" cy="426383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3" y="7778121"/>
            <a:ext cx="1941782" cy="101895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8694"/>
            <a:ext cx="4377267" cy="455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2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39F252B-0FDB-4486-8636-EEDE3C4A6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939867" cy="9144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B806CED4-EF07-48B1-9423-043FE674F2FB}"/>
              </a:ext>
            </a:extLst>
          </p:cNvPr>
          <p:cNvSpPr txBox="1"/>
          <p:nvPr/>
        </p:nvSpPr>
        <p:spPr>
          <a:xfrm>
            <a:off x="23484" y="733613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pt-BR" sz="3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AQUI A SUA OBRA ACONTECE</a:t>
            </a:r>
            <a:endParaRPr lang="pt-BR" sz="2800" b="1" dirty="0">
              <a:solidFill>
                <a:srgbClr val="00206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48367B47-AF7F-4B1E-8242-DC82D079B44D}"/>
              </a:ext>
            </a:extLst>
          </p:cNvPr>
          <p:cNvSpPr txBox="1"/>
          <p:nvPr/>
        </p:nvSpPr>
        <p:spPr>
          <a:xfrm>
            <a:off x="1338031" y="431825"/>
            <a:ext cx="7177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t-BR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pt-BR" sz="3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TERRAPLANAGEM</a:t>
            </a:r>
            <a:endParaRPr lang="pt-BR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831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2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55">
        <p15:prstTrans prst="pageCurlDouble"/>
      </p:transition>
    </mc:Choice>
    <mc:Fallback xmlns="">
      <p:transition spd="slow" advTm="52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6269"/>
            <a:ext cx="8873067" cy="877146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67" y="496788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9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3" y="888149"/>
            <a:ext cx="7712486" cy="70690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84" y="7447711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6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15" y="609600"/>
            <a:ext cx="6229351" cy="790786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609600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3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38FEBB3-D143-4BA5-B483-B180889F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9086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2D65B37-5FF6-4421-8D29-DF778370FF76}"/>
              </a:ext>
            </a:extLst>
          </p:cNvPr>
          <p:cNvSpPr txBox="1"/>
          <p:nvPr/>
        </p:nvSpPr>
        <p:spPr>
          <a:xfrm>
            <a:off x="0" y="309348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002060"/>
                </a:solidFill>
                <a:latin typeface="Amasis MT Pro Medium" panose="020B0604020202020204" pitchFamily="18" charset="0"/>
                <a:cs typeface="Arial" panose="020B0604020202020204" pitchFamily="34" charset="0"/>
              </a:rPr>
              <a:t>EXECUTADAS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7BB1408-DC2A-4AEC-A07B-2D12E17940FF}"/>
              </a:ext>
            </a:extLst>
          </p:cNvPr>
          <p:cNvSpPr txBox="1"/>
          <p:nvPr/>
        </p:nvSpPr>
        <p:spPr>
          <a:xfrm>
            <a:off x="133350" y="2683133"/>
            <a:ext cx="35189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dirty="0">
                <a:solidFill>
                  <a:srgbClr val="002060"/>
                </a:solidFill>
                <a:latin typeface="Amasis MT Pro Medium" panose="020B0604020202020204" pitchFamily="18" charset="0"/>
                <a:cs typeface="Arial" panose="020B0604020202020204" pitchFamily="34" charset="0"/>
              </a:rPr>
              <a:t>ALGUMAS OBRAS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278AF14-527E-42DF-9865-FEB62F228BDA}"/>
              </a:ext>
            </a:extLst>
          </p:cNvPr>
          <p:cNvSpPr txBox="1"/>
          <p:nvPr/>
        </p:nvSpPr>
        <p:spPr>
          <a:xfrm>
            <a:off x="0" y="652752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Serviços de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terraplanagem, serralheria,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locação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 maquinas, transportes e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caçambas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7" y="194516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3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6859CAF-009F-4D8E-92B6-3F34B9B7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9" y="0"/>
            <a:ext cx="9144000" cy="9144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7BB1408-DC2A-4AEC-A07B-2D12E17940FF}"/>
              </a:ext>
            </a:extLst>
          </p:cNvPr>
          <p:cNvSpPr txBox="1"/>
          <p:nvPr/>
        </p:nvSpPr>
        <p:spPr>
          <a:xfrm>
            <a:off x="0" y="20663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rgbClr val="002060"/>
                </a:solidFill>
                <a:latin typeface="Amasis MT Pro Medium" panose="020B0604020202020204" pitchFamily="18" charset="0"/>
                <a:cs typeface="Arial" panose="020B0604020202020204" pitchFamily="34" charset="0"/>
              </a:rPr>
              <a:t>OBRA EM JATAIZINHO/PR</a:t>
            </a:r>
            <a:endParaRPr lang="pt-BR" sz="3000" b="1" dirty="0">
              <a:solidFill>
                <a:srgbClr val="002060"/>
              </a:solidFill>
              <a:latin typeface="Amasis MT Pro Medium" panose="020B0604020202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FAE9EFE-9CD8-44A4-9AA1-36BFAEDA5A31}"/>
              </a:ext>
            </a:extLst>
          </p:cNvPr>
          <p:cNvSpPr txBox="1"/>
          <p:nvPr/>
        </p:nvSpPr>
        <p:spPr>
          <a:xfrm>
            <a:off x="0" y="84848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</a:t>
            </a:r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phconstrucoes@gmail.com</a:t>
            </a:r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9" y="1226463"/>
            <a:ext cx="9085634" cy="70346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67" y="7998255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3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14" y="143435"/>
            <a:ext cx="3724591" cy="464577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506" y="136992"/>
            <a:ext cx="3514194" cy="464577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536" y="4782765"/>
            <a:ext cx="3793067" cy="40460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67" y="7998255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8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807F37C-81E5-41EB-80F7-68BD22FAC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" y="6663838"/>
            <a:ext cx="9140141" cy="24801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8FCB33A-8704-40C4-81A9-D17C86321B0D}"/>
              </a:ext>
            </a:extLst>
          </p:cNvPr>
          <p:cNvSpPr txBox="1"/>
          <p:nvPr/>
        </p:nvSpPr>
        <p:spPr>
          <a:xfrm>
            <a:off x="184825" y="277053"/>
            <a:ext cx="8774349" cy="611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 PH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TERRAPLANAGEM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é uma empresa atuante na cidade de Londrina e Região desde Abril de 2018, somos especialista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na prestação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serviços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terraplanagem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,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com Máquinas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 Caminhões nas Áreas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Rurais. Fazemos despejo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resíduos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construção civil em locais credenciados pelos órgãos ambientais responsáveis. Atualmente a empresa conta com sólidas parcerias que contribuem ainda mais para a qualidade da sua obra.               </a:t>
            </a:r>
            <a:r>
              <a:rPr lang="pt-BR" sz="1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/>
            </a:r>
            <a:b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Investimos em profissionais capacitados, nossa equipe é altamente qualificada e regulamente atualiza os cursos e treinamentos das </a:t>
            </a:r>
            <a:r>
              <a:rPr lang="pt-BR" sz="2000" dirty="0" err="1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NRs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b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Com seriedade, transparência e coerência nos prazos, entregamos obras com qualidade, </a:t>
            </a:r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 PH TERRAPLANAGEM busca </a:t>
            </a:r>
            <a:r>
              <a:rPr lang="pt-BR" sz="20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excelência na execução do serviço e satisfação dos nossos clientes e parceiros, sempre preocupada com a segurança e qualidade.</a:t>
            </a:r>
            <a:endParaRPr lang="pt-BR" sz="2000" dirty="0">
              <a:solidFill>
                <a:srgbClr val="00206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FAE9EFE-9CD8-44A4-9AA1-36BFAEDA5A31}"/>
              </a:ext>
            </a:extLst>
          </p:cNvPr>
          <p:cNvSpPr txBox="1"/>
          <p:nvPr/>
        </p:nvSpPr>
        <p:spPr>
          <a:xfrm>
            <a:off x="29182" y="87017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(43) 3339-1975</a:t>
            </a:r>
            <a:r>
              <a:rPr lang="pt-B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</a:t>
            </a:r>
            <a:r>
              <a:rPr lang="pt-BR" sz="18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phconstrucoes@gmail.com</a:t>
            </a:r>
            <a:endParaRPr lang="pt-B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2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2" y="853357"/>
            <a:ext cx="4101851" cy="702064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067" y="853357"/>
            <a:ext cx="4301066" cy="70206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67" y="7998255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6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48" y="233082"/>
            <a:ext cx="4190952" cy="448235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3081"/>
            <a:ext cx="4263328" cy="448235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070" y="4715436"/>
            <a:ext cx="4607859" cy="426467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67" y="7998255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4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7" y="3019245"/>
            <a:ext cx="4502988" cy="42096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65" y="3019245"/>
            <a:ext cx="4313207" cy="420968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794958" y="672859"/>
            <a:ext cx="3812875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2">
                    <a:lumMod val="10000"/>
                  </a:schemeClr>
                </a:solidFill>
              </a:rPr>
              <a:t>OBRA EM LONDRINA/PR</a:t>
            </a:r>
            <a:endParaRPr lang="pt-BR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39351" y="2208362"/>
            <a:ext cx="160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10000"/>
                  </a:schemeClr>
                </a:solidFill>
              </a:rPr>
              <a:t>ANTES</a:t>
            </a: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228272" y="2208361"/>
            <a:ext cx="2570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10000"/>
                  </a:schemeClr>
                </a:solidFill>
              </a:rPr>
              <a:t>DEPOIS</a:t>
            </a: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90" y="7578153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05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1" y="5227608"/>
            <a:ext cx="8554573" cy="361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26" y="724620"/>
            <a:ext cx="4249992" cy="450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1" y="724618"/>
            <a:ext cx="4304580" cy="450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1932317" y="32120"/>
            <a:ext cx="577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10000"/>
                  </a:schemeClr>
                </a:solidFill>
              </a:rPr>
              <a:t>OBRA EXECUTADA EM SERTANOPOLIS</a:t>
            </a: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65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7BDCE4B9-AADA-4BCF-91D1-2DDC95AA4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9086850"/>
          </a:xfrm>
          <a:prstGeom prst="rect">
            <a:avLst/>
          </a:prstGeom>
        </p:spPr>
      </p:pic>
      <p:pic>
        <p:nvPicPr>
          <p:cNvPr id="2051" name="Picture 3" descr="C:\Users\cpu005599\Desktop\logo-repas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96" y="1348028"/>
            <a:ext cx="1714512" cy="1714512"/>
          </a:xfrm>
          <a:prstGeom prst="rect">
            <a:avLst/>
          </a:prstGeom>
          <a:noFill/>
        </p:spPr>
      </p:pic>
      <p:pic>
        <p:nvPicPr>
          <p:cNvPr id="2052" name="Picture 4" descr="C:\Users\cpu005599\Desktop\downlo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3610" y="1586153"/>
            <a:ext cx="1619261" cy="1333511"/>
          </a:xfrm>
          <a:prstGeom prst="rect">
            <a:avLst/>
          </a:prstGeom>
          <a:noFill/>
        </p:spPr>
      </p:pic>
      <p:pic>
        <p:nvPicPr>
          <p:cNvPr id="2053" name="Picture 5" descr="C:\Users\cpu005599\Desktop\downloa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3873" y="1609758"/>
            <a:ext cx="1619261" cy="1428760"/>
          </a:xfrm>
          <a:prstGeom prst="rect">
            <a:avLst/>
          </a:prstGeom>
          <a:noFill/>
        </p:spPr>
      </p:pic>
      <p:pic>
        <p:nvPicPr>
          <p:cNvPr id="2055" name="Picture 7" descr="C:\Users\cpu005599\Desktop\business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8367" y="6639639"/>
            <a:ext cx="1714512" cy="1917691"/>
          </a:xfrm>
          <a:prstGeom prst="rect">
            <a:avLst/>
          </a:prstGeom>
          <a:noFill/>
        </p:spPr>
      </p:pic>
      <p:pic>
        <p:nvPicPr>
          <p:cNvPr id="2057" name="Picture 9" descr="C:\Users\cpu005599\Desktop\imag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4136" y="1441465"/>
            <a:ext cx="1905013" cy="1936752"/>
          </a:xfrm>
          <a:prstGeom prst="rect">
            <a:avLst/>
          </a:prstGeom>
          <a:noFill/>
        </p:spPr>
      </p:pic>
      <p:pic>
        <p:nvPicPr>
          <p:cNvPr id="2058" name="Picture 10" descr="C:\Users\cpu005599\Desktop\downloa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47967" y="5254497"/>
            <a:ext cx="2000264" cy="1333509"/>
          </a:xfrm>
          <a:prstGeom prst="rect">
            <a:avLst/>
          </a:prstGeom>
          <a:noFill/>
        </p:spPr>
      </p:pic>
      <p:pic>
        <p:nvPicPr>
          <p:cNvPr id="2059" name="Picture 11" descr="C:\Users\cpu005599\Desktop\cond-ville-campestre-logo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96019" y="3378513"/>
            <a:ext cx="2508245" cy="1714512"/>
          </a:xfrm>
          <a:prstGeom prst="rect">
            <a:avLst/>
          </a:prstGeom>
          <a:noFill/>
        </p:spPr>
      </p:pic>
      <p:pic>
        <p:nvPicPr>
          <p:cNvPr id="2060" name="Picture 12" descr="C:\Users\cpu005599\Desktop\download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62712" y="3143240"/>
            <a:ext cx="2651116" cy="1809763"/>
          </a:xfrm>
          <a:prstGeom prst="rect">
            <a:avLst/>
          </a:prstGeom>
          <a:noFill/>
        </p:spPr>
      </p:pic>
      <p:pic>
        <p:nvPicPr>
          <p:cNvPr id="2062" name="Picture 14" descr="C:\Users\cpu005599\Desktop\download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6092" y="3524242"/>
            <a:ext cx="1714492" cy="1333509"/>
          </a:xfrm>
          <a:prstGeom prst="rect">
            <a:avLst/>
          </a:prstGeom>
          <a:noFill/>
        </p:spPr>
      </p:pic>
      <p:pic>
        <p:nvPicPr>
          <p:cNvPr id="2063" name="Picture 15" descr="C:\Users\cpu005599\Desktop\VENEZA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93609" y="5409610"/>
            <a:ext cx="2476517" cy="1428760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E514E565-388C-47E9-8EDD-14CFDB8D2A7E}"/>
              </a:ext>
            </a:extLst>
          </p:cNvPr>
          <p:cNvSpPr txBox="1"/>
          <p:nvPr/>
        </p:nvSpPr>
        <p:spPr>
          <a:xfrm>
            <a:off x="0" y="5257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002060"/>
                </a:solidFill>
                <a:latin typeface="Amasis MT Pro Medium" panose="020B0604020202020204" pitchFamily="18" charset="0"/>
                <a:cs typeface="Arial" panose="020B0604020202020204" pitchFamily="34" charset="0"/>
              </a:rPr>
              <a:t>Alguns </a:t>
            </a:r>
            <a:r>
              <a:rPr lang="pt-BR" sz="3600" dirty="0">
                <a:solidFill>
                  <a:srgbClr val="002060"/>
                </a:solidFill>
                <a:latin typeface="Amasis MT Pro Medium" panose="020B0604020202020204" pitchFamily="18" charset="0"/>
                <a:cs typeface="Arial" panose="020B0604020202020204" pitchFamily="34" charset="0"/>
              </a:rPr>
              <a:t>de nosso clientes</a:t>
            </a:r>
          </a:p>
        </p:txBody>
      </p:sp>
      <p:pic>
        <p:nvPicPr>
          <p:cNvPr id="2054" name="Picture 6" descr="C:\Users\cpu005599\Desktop\brasao-do-choque-aguia-5-bpm-cinz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9185" y="3030287"/>
            <a:ext cx="1905013" cy="1524011"/>
          </a:xfrm>
          <a:prstGeom prst="rect">
            <a:avLst/>
          </a:prstGeom>
          <a:noFill/>
        </p:spPr>
      </p:pic>
      <p:pic>
        <p:nvPicPr>
          <p:cNvPr id="2064" name="Picture 16" descr="C:\Users\cpu005599\Desktop\GEOX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45984" y="6673826"/>
            <a:ext cx="1428759" cy="1733545"/>
          </a:xfrm>
          <a:prstGeom prst="rect">
            <a:avLst/>
          </a:prstGeom>
          <a:noFill/>
        </p:spPr>
      </p:pic>
      <p:pic>
        <p:nvPicPr>
          <p:cNvPr id="2065" name="Picture 17" descr="C:\Users\cpu005599\Desktop\CONSTRUTORA JL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9491" y="4993833"/>
            <a:ext cx="1619599" cy="1619572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D9DF6F9-2005-4CA2-AAAC-D0C0C02C49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53134" y="6913646"/>
            <a:ext cx="2867025" cy="160972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D412DA36-369B-4A72-B227-D1B40ED133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8366" y="8408615"/>
            <a:ext cx="9202366" cy="534064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4FAE9EFE-9CD8-44A4-9AA1-36BFAEDA5A31}"/>
              </a:ext>
            </a:extLst>
          </p:cNvPr>
          <p:cNvSpPr txBox="1"/>
          <p:nvPr/>
        </p:nvSpPr>
        <p:spPr>
          <a:xfrm>
            <a:off x="0" y="84848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(43) 3339-1975</a:t>
            </a:r>
            <a:r>
              <a:rPr lang="pt-B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</a:t>
            </a:r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</a:t>
            </a:r>
            <a:r>
              <a:rPr lang="pt-BR" sz="18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phconstrucoes@gmail.com</a:t>
            </a:r>
            <a:endParaRPr lang="pt-B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748" y="0"/>
            <a:ext cx="9187321" cy="9144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6677A1A-C7E2-4E5C-B389-056B55DEC196}"/>
              </a:ext>
            </a:extLst>
          </p:cNvPr>
          <p:cNvSpPr txBox="1"/>
          <p:nvPr/>
        </p:nvSpPr>
        <p:spPr>
          <a:xfrm>
            <a:off x="5350211" y="5954184"/>
            <a:ext cx="37937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https://wa.me/message/T3FSQD4FZ74NJ1"/>
              </a:rPr>
              <a:t>(43) </a:t>
            </a:r>
            <a:r>
              <a:rPr lang="pt-BR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https://wa.me/message/T3FSQD4FZ74NJ1"/>
              </a:rPr>
              <a:t>3339-1975</a:t>
            </a:r>
            <a:endParaRPr lang="pt-BR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</a:t>
            </a:r>
            <a:endParaRPr lang="pt-B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776" y="5954184"/>
            <a:ext cx="422433" cy="4248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776" y="7632086"/>
            <a:ext cx="427234" cy="4248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776" y="7009362"/>
            <a:ext cx="422393" cy="4248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4800" y="7564105"/>
            <a:ext cx="42481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43) </a:t>
            </a:r>
            <a:r>
              <a:rPr lang="pt-BR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3339-1975</a:t>
            </a:r>
            <a:endParaRPr lang="pt-BR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850" y="6519758"/>
            <a:ext cx="480244" cy="32966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C19A78F-BC4D-4EDD-BDAE-61730EBD492F}"/>
              </a:ext>
            </a:extLst>
          </p:cNvPr>
          <p:cNvSpPr txBox="1"/>
          <p:nvPr/>
        </p:nvSpPr>
        <p:spPr>
          <a:xfrm>
            <a:off x="104451" y="2130277"/>
            <a:ext cx="9068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 smtClean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</a:rPr>
              <a:t>FAÇA SEU ORÇAMENTO </a:t>
            </a:r>
            <a:endParaRPr lang="pt-BR" sz="10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F6677A1A-C7E2-4E5C-B389-056B55DEC196}"/>
              </a:ext>
            </a:extLst>
          </p:cNvPr>
          <p:cNvSpPr txBox="1"/>
          <p:nvPr/>
        </p:nvSpPr>
        <p:spPr>
          <a:xfrm>
            <a:off x="5364653" y="7062030"/>
            <a:ext cx="37937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@phconstrucoesbr</a:t>
            </a:r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F6677A1A-C7E2-4E5C-B389-056B55DEC196}"/>
              </a:ext>
            </a:extLst>
          </p:cNvPr>
          <p:cNvSpPr txBox="1"/>
          <p:nvPr/>
        </p:nvSpPr>
        <p:spPr>
          <a:xfrm>
            <a:off x="5337334" y="7632086"/>
            <a:ext cx="37937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@phconstrucoesbr</a:t>
            </a:r>
            <a:endParaRPr lang="pt-B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F6677A1A-C7E2-4E5C-B389-056B55DEC196}"/>
              </a:ext>
            </a:extLst>
          </p:cNvPr>
          <p:cNvSpPr txBox="1"/>
          <p:nvPr/>
        </p:nvSpPr>
        <p:spPr>
          <a:xfrm>
            <a:off x="5379094" y="6188904"/>
            <a:ext cx="37937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</a:t>
            </a:r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admph</a:t>
            </a:r>
            <a:r>
              <a:rPr lang="pt-BR" sz="1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construcoes@gmail.com</a:t>
            </a:r>
            <a:endParaRPr lang="pt-BR" sz="1800" b="1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48367B47-AF7F-4B1E-8242-DC82D079B44D}"/>
              </a:ext>
            </a:extLst>
          </p:cNvPr>
          <p:cNvSpPr txBox="1"/>
          <p:nvPr/>
        </p:nvSpPr>
        <p:spPr>
          <a:xfrm>
            <a:off x="-43324" y="6932032"/>
            <a:ext cx="4971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pt-BR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TERRAPLANAGEM</a:t>
            </a:r>
            <a:endParaRPr lang="pt-BR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9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1"/>
            <a:ext cx="8974667" cy="70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1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F6814C4-46DD-4B75-8FB1-BC25F41E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8575"/>
            <a:ext cx="9124950" cy="90868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DBBE15D-E808-4962-B731-5E000FA94B68}"/>
              </a:ext>
            </a:extLst>
          </p:cNvPr>
          <p:cNvSpPr txBox="1"/>
          <p:nvPr/>
        </p:nvSpPr>
        <p:spPr>
          <a:xfrm>
            <a:off x="677653" y="2581235"/>
            <a:ext cx="23794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Atender às necessidades do mercado em serviços de </a:t>
            </a:r>
            <a:r>
              <a:rPr lang="pt-BR" sz="16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terraplanagem </a:t>
            </a:r>
            <a:r>
              <a:rPr lang="pt-BR" sz="16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com qualidade, eficiência, transparência e compromisso, garantindo valor sustentável para o projeto dos nossos clientes.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A3398E9-FE7F-46E0-BF29-88154AFE67F9}"/>
              </a:ext>
            </a:extLst>
          </p:cNvPr>
          <p:cNvSpPr txBox="1"/>
          <p:nvPr/>
        </p:nvSpPr>
        <p:spPr>
          <a:xfrm>
            <a:off x="3314700" y="2581235"/>
            <a:ext cx="26165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Ser uma empresa prestadora de serviços com referência em soluções na área da </a:t>
            </a:r>
            <a:r>
              <a:rPr lang="pt-BR" sz="1600" dirty="0" smtClean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terraplanagem, </a:t>
            </a:r>
            <a:r>
              <a:rPr lang="pt-BR" sz="16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conhecer as necessidades dos nossos clientes proporcionando a possibilidade de executar seus projetos com eficiência de forma segura e sustentável.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0C50531B-8692-457B-B7FA-2BD782D3F799}"/>
              </a:ext>
            </a:extLst>
          </p:cNvPr>
          <p:cNvSpPr txBox="1"/>
          <p:nvPr/>
        </p:nvSpPr>
        <p:spPr>
          <a:xfrm>
            <a:off x="6234131" y="2581235"/>
            <a:ext cx="22512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Valorização, desenvolvimento e respeito às pessoas.</a:t>
            </a:r>
          </a:p>
          <a:p>
            <a:pPr algn="ctr">
              <a:lnSpc>
                <a:spcPct val="150000"/>
              </a:lnSpc>
            </a:pPr>
            <a:r>
              <a:rPr lang="pt-BR" sz="16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Priorizamos sempre o trabalho em equipe.</a:t>
            </a:r>
          </a:p>
          <a:p>
            <a:pPr algn="ctr">
              <a:lnSpc>
                <a:spcPct val="150000"/>
              </a:lnSpc>
            </a:pPr>
            <a:r>
              <a:rPr lang="pt-BR" sz="16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Cultivamos a inovação,</a:t>
            </a:r>
          </a:p>
          <a:p>
            <a:pPr algn="ctr">
              <a:lnSpc>
                <a:spcPct val="150000"/>
              </a:lnSpc>
            </a:pPr>
            <a:r>
              <a:rPr lang="pt-BR" sz="16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transparência, confiabilidade e excelência.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3D9890C6-03F8-44B8-96CB-AC8694D52F2E}"/>
              </a:ext>
            </a:extLst>
          </p:cNvPr>
          <p:cNvSpPr txBox="1"/>
          <p:nvPr/>
        </p:nvSpPr>
        <p:spPr>
          <a:xfrm>
            <a:off x="50997" y="83234"/>
            <a:ext cx="9144000" cy="47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Com soluções viáveis e adequadas, buscamos continuamente a satisfação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3D9890C6-03F8-44B8-96CB-AC8694D52F2E}"/>
              </a:ext>
            </a:extLst>
          </p:cNvPr>
          <p:cNvSpPr txBox="1"/>
          <p:nvPr/>
        </p:nvSpPr>
        <p:spPr>
          <a:xfrm>
            <a:off x="0" y="459505"/>
            <a:ext cx="9144000" cy="47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dos nossos clientes, eles são a razão da nossa existência.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67" y="7998255"/>
            <a:ext cx="1941782" cy="10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5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670"/>
            <a:ext cx="9144000" cy="871633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3A0D79D-2A93-4304-A7AF-EEF480DD98EF}"/>
              </a:ext>
            </a:extLst>
          </p:cNvPr>
          <p:cNvSpPr txBox="1"/>
          <p:nvPr/>
        </p:nvSpPr>
        <p:spPr>
          <a:xfrm>
            <a:off x="133350" y="179290"/>
            <a:ext cx="9010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Conheça </a:t>
            </a:r>
            <a:endParaRPr lang="pt-BR" sz="60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pt-BR" sz="6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  <a:r>
              <a:rPr lang="pt-BR" sz="6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nossa </a:t>
            </a:r>
            <a:r>
              <a:rPr lang="pt-BR" sz="6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pt-BR" sz="6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t-BR" sz="6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Estrutura </a:t>
            </a:r>
          </a:p>
        </p:txBody>
      </p:sp>
    </p:spTree>
    <p:extLst>
      <p:ext uri="{BB962C8B-B14F-4D97-AF65-F5344CB8AC3E}">
        <p14:creationId xmlns:p14="http://schemas.microsoft.com/office/powerpoint/2010/main" val="32023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78" y="-461054"/>
            <a:ext cx="9144000" cy="852195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64AA1E5-DD33-46F9-86FA-73FD6FC207FA}"/>
              </a:ext>
            </a:extLst>
          </p:cNvPr>
          <p:cNvSpPr txBox="1"/>
          <p:nvPr/>
        </p:nvSpPr>
        <p:spPr>
          <a:xfrm>
            <a:off x="1001654" y="184171"/>
            <a:ext cx="9010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Priorizamos  a  segurança  no  trabalho,  qualidade,  agilidade 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  Respeito  rigoroso  ao  cumprimento  dos  cronogramas  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físicos  de  entregas  da  obra. 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Assim, sempre levamos aos nossos clientes o que há de 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melhor e  mais  inovador,  desde  o  primeiro  contato  ao 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Pós  venda.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FAE9EFE-9CD8-44A4-9AA1-36BFAEDA5A31}"/>
              </a:ext>
            </a:extLst>
          </p:cNvPr>
          <p:cNvSpPr txBox="1"/>
          <p:nvPr/>
        </p:nvSpPr>
        <p:spPr>
          <a:xfrm>
            <a:off x="0" y="84848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phconstrucoes@gmail.com</a:t>
            </a:r>
            <a:endParaRPr lang="pt-B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1198" y="2123163"/>
            <a:ext cx="4734759" cy="276621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1198" y="4889379"/>
            <a:ext cx="4734759" cy="25297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54" y="7419111"/>
            <a:ext cx="7433733" cy="13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8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21" y="8389849"/>
            <a:ext cx="1384379" cy="72645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7" y="404606"/>
            <a:ext cx="7139355" cy="39713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7" y="4393168"/>
            <a:ext cx="7139355" cy="40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51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1801c657-f2e5-498b-907b-5101aaac9f47"/>
          <p:cNvSpPr>
            <a:spLocks noChangeAspect="1" noChangeArrowheads="1"/>
          </p:cNvSpPr>
          <p:nvPr/>
        </p:nvSpPr>
        <p:spPr bwMode="auto">
          <a:xfrm>
            <a:off x="1323975" y="2954337"/>
            <a:ext cx="2604558" cy="260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4" y="373491"/>
            <a:ext cx="4338298" cy="42330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42" y="387309"/>
            <a:ext cx="4438302" cy="42191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4" y="4606506"/>
            <a:ext cx="8776600" cy="44710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4" y="4606506"/>
            <a:ext cx="1488476" cy="7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99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6859CAF-009F-4D8E-92B6-3F34B9B7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pic>
        <p:nvPicPr>
          <p:cNvPr id="4098" name="Picture 2" descr="https://lh3.googleusercontent.com/nw_fDpUcRqDQmBfKADkaAhYnLyOd4AaVrP6MPGePbOXxgK1O3xRm1027uR6-sAcd8rTXtFhCPXM6WgTd2MEsQm1Vx8h-FOSujHPUzN72C5tmGey_RIxpBaiVAsOzQ5VcFluiU4pyJk7-NFnyvAh5G1L6aNmr8Lnrt5wozfEOV37Pwp-m8N5B1viVD3c6K2iRVN_Pg4l7bR7-CvLWA90aN_h6C7H14-m-AXZWU1_dzUkC87YCRi7Ik0FMMZhmfXSusATQFNHc1viZKctWlm_6W_wsVuEYskQrUsukFb4cNXIDnKOJHUQhJOX2NydoGilImeXXnevsMDSsb664fQtuSdbjDJnsWW4w4nNxIOjfLzu5sfEbgQc8TiY6UW1sxbUf1Ab1kIIqzA9QE6jbUUj9-roIFTS72SyEK3femM547nZpYmoRnsjD3Yt7uazCvjGT2fZqBsXLw5KdAWQGGMx3_-n9zmGKBfOwNN0f4KqeXcQ4BKlptsrOvoYsjiRTNrHo9KuFdzjQEY-NDk2kPSQAkScG0yC8uOKC7sTzBmdLSxt4UFPySeCBXU6-NboLrN8wxqYBq98d75iSeeCy07BG-LIW7vXYKarbe2S69lEjFKuwlfKZyFmjL_vHT_mdnPyM6qFUFArLsAuJKAwlKo3FDwnVJzRkrO88M1fqeEN6z337r0Fym03Mp-jEicKK3bFnwMrgzfgMzrcieoE5OMTdIPZys-kV5CB19DJnmCDI8o7BeEFCrNjUD37R4Xk=w1024-h576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4207933"/>
            <a:ext cx="8161866" cy="398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9" y="8195038"/>
            <a:ext cx="1941782" cy="91396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86267"/>
            <a:ext cx="8161867" cy="40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1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49" y="651775"/>
            <a:ext cx="4506059" cy="36096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26" y="4261449"/>
            <a:ext cx="5532559" cy="44339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3" y="651775"/>
            <a:ext cx="4253946" cy="36096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64" y="8253171"/>
            <a:ext cx="1437544" cy="67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2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a 1">
      <a:dk1>
        <a:srgbClr val="FFFFFF"/>
      </a:dk1>
      <a:lt1>
        <a:sysClr val="window" lastClr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2329</TotalTime>
  <Words>313</Words>
  <Application>Microsoft Office PowerPoint</Application>
  <PresentationFormat>Personalizar</PresentationFormat>
  <Paragraphs>46</Paragraphs>
  <Slides>26</Slides>
  <Notes>3</Notes>
  <HiddenSlides>0</HiddenSlides>
  <MMClips>1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  <vt:variant>
        <vt:lpstr>Apresentações personalizadas</vt:lpstr>
      </vt:variant>
      <vt:variant>
        <vt:i4>1</vt:i4>
      </vt:variant>
    </vt:vector>
  </HeadingPairs>
  <TitlesOfParts>
    <vt:vector size="35" baseType="lpstr">
      <vt:lpstr>Amasis MT Pro Medium</vt:lpstr>
      <vt:lpstr>Arial</vt:lpstr>
      <vt:lpstr>Arial Black</vt:lpstr>
      <vt:lpstr>Arial Rounded MT Bold</vt:lpstr>
      <vt:lpstr>Calibri</vt:lpstr>
      <vt:lpstr>Calibri Light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personalizada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Natasha C. Santiago</dc:creator>
  <cp:lastModifiedBy>Conta da Microsoft</cp:lastModifiedBy>
  <cp:revision>185</cp:revision>
  <dcterms:created xsi:type="dcterms:W3CDTF">2022-02-18T06:12:32Z</dcterms:created>
  <dcterms:modified xsi:type="dcterms:W3CDTF">2023-08-15T20:19:18Z</dcterms:modified>
</cp:coreProperties>
</file>